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10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14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549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39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88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18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773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7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4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82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7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26323-1BE1-403F-A2F8-CAFFE907A6CD}" type="datetimeFigureOut">
              <a:rPr lang="nl-NL" smtClean="0"/>
              <a:t>1-11-2018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36AF-CB89-4378-975E-C4534F6590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21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7294" y="507105"/>
            <a:ext cx="9144000" cy="9894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Kijken naar Rembrandts etsen</a:t>
            </a:r>
            <a:endParaRPr lang="nl-NL" sz="4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169" y="4939644"/>
            <a:ext cx="9144000" cy="593889"/>
          </a:xfrm>
        </p:spPr>
        <p:txBody>
          <a:bodyPr>
            <a:normAutofit/>
          </a:bodyPr>
          <a:lstStyle/>
          <a:p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Schetsen naar etsen</a:t>
            </a:r>
            <a:endParaRPr lang="nl-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8" y="1948071"/>
            <a:ext cx="2590022" cy="26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2148" y="5172685"/>
            <a:ext cx="9253682" cy="132556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Rembrandt, </a:t>
            </a:r>
            <a:r>
              <a:rPr lang="nl-NL" sz="2800" i="1" dirty="0" smtClean="0"/>
              <a:t>Bedelaar met houten been</a:t>
            </a:r>
            <a:r>
              <a:rPr lang="nl-NL" sz="2800" dirty="0" smtClean="0"/>
              <a:t>,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koperen etsplaat </a:t>
            </a:r>
            <a:r>
              <a:rPr lang="nl-NL" sz="2800" dirty="0" smtClean="0"/>
              <a:t>en ets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15" y="490931"/>
            <a:ext cx="2701281" cy="4429861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34" y="646026"/>
            <a:ext cx="2500411" cy="41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8968" y="5288438"/>
            <a:ext cx="9499334" cy="1351323"/>
          </a:xfrm>
        </p:spPr>
        <p:txBody>
          <a:bodyPr>
            <a:normAutofit/>
          </a:bodyPr>
          <a:lstStyle/>
          <a:p>
            <a:r>
              <a:rPr lang="nl-NL" sz="2800" dirty="0"/>
              <a:t>Abraham Bosse, </a:t>
            </a:r>
            <a:r>
              <a:rPr lang="nl-NL" sz="2800" i="1" dirty="0"/>
              <a:t>Interieur van een drukkerswerkplaats</a:t>
            </a:r>
            <a:r>
              <a:rPr lang="nl-NL" sz="2800" dirty="0"/>
              <a:t>, 1642, </a:t>
            </a:r>
            <a:r>
              <a:rPr lang="nl-NL" sz="2800" dirty="0" smtClean="0"/>
              <a:t>ets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19" y="937100"/>
            <a:ext cx="6357032" cy="4351338"/>
          </a:xfrm>
        </p:spPr>
      </p:pic>
    </p:spTree>
    <p:extLst>
      <p:ext uri="{BB962C8B-B14F-4D97-AF65-F5344CB8AC3E}">
        <p14:creationId xmlns:p14="http://schemas.microsoft.com/office/powerpoint/2010/main" val="4379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9876" y="5692202"/>
            <a:ext cx="10693924" cy="89054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Rembrandt, </a:t>
            </a:r>
            <a:r>
              <a:rPr lang="nl-NL" sz="2400" i="1" dirty="0" smtClean="0"/>
              <a:t>Boerderijen en toren tussen bomen</a:t>
            </a:r>
            <a:r>
              <a:rPr lang="nl-NL" sz="2400" dirty="0" smtClean="0"/>
              <a:t>: </a:t>
            </a:r>
            <a:r>
              <a:rPr lang="nl-NL" sz="2400" dirty="0" smtClean="0">
                <a:solidFill>
                  <a:schemeClr val="accent2">
                    <a:lumMod val="75000"/>
                  </a:schemeClr>
                </a:solidFill>
              </a:rPr>
              <a:t>compositie</a:t>
            </a:r>
            <a:r>
              <a:rPr lang="nl-NL" sz="2400" dirty="0" smtClean="0"/>
              <a:t>, ca. 1651, ets, staat I en IV</a:t>
            </a:r>
            <a:endParaRPr lang="nl-NL" sz="24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96" y="204482"/>
            <a:ext cx="6973883" cy="2679590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27" y="3023926"/>
            <a:ext cx="6822219" cy="276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0507" y="5344997"/>
            <a:ext cx="10515600" cy="63159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Rembrandt, </a:t>
            </a:r>
            <a:r>
              <a:rPr lang="nl-NL" sz="2800" i="1" dirty="0" smtClean="0"/>
              <a:t>Het offer van Abraham</a:t>
            </a:r>
            <a:r>
              <a:rPr lang="nl-NL" sz="2800" dirty="0" smtClean="0"/>
              <a:t>: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een verhaal uit de Bijbel</a:t>
            </a:r>
            <a:r>
              <a:rPr lang="nl-NL" sz="2800" dirty="0" smtClean="0"/>
              <a:t>, 1655, ets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93" y="553662"/>
            <a:ext cx="4086427" cy="4791335"/>
          </a:xfrm>
        </p:spPr>
      </p:pic>
    </p:spTree>
    <p:extLst>
      <p:ext uri="{BB962C8B-B14F-4D97-AF65-F5344CB8AC3E}">
        <p14:creationId xmlns:p14="http://schemas.microsoft.com/office/powerpoint/2010/main" val="39425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4764" y="322094"/>
            <a:ext cx="6142395" cy="1325563"/>
          </a:xfrm>
        </p:spPr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 </a:t>
            </a:r>
            <a:r>
              <a:rPr lang="nl-N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zien de </a:t>
            </a:r>
            <a:r>
              <a:rPr lang="nl-NL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lijnen</a:t>
            </a:r>
            <a:r>
              <a:rPr lang="nl-NL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eruit in een afdruk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7704" y="5541629"/>
            <a:ext cx="10596513" cy="744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Bovenaan 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lijnen van een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ets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daaronder die van een </a:t>
            </a:r>
            <a:r>
              <a:rPr lang="nl-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gravure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onderaan die van een </a:t>
            </a:r>
            <a:r>
              <a:rPr lang="nl-NL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droge naald</a:t>
            </a:r>
            <a:r>
              <a:rPr lang="nl-N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nl-NL" dirty="0"/>
          </a:p>
        </p:txBody>
      </p:sp>
      <p:pic>
        <p:nvPicPr>
          <p:cNvPr id="2050" name="Picture 2" descr="Zo zien lijnen e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00" y="1795713"/>
            <a:ext cx="32861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7344" y="5429839"/>
            <a:ext cx="9346399" cy="100866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Rembrandt, </a:t>
            </a:r>
            <a:r>
              <a:rPr lang="nl-NL" sz="2800" i="1" dirty="0" smtClean="0"/>
              <a:t>Oude man, naar beneden kijkend</a:t>
            </a:r>
            <a:r>
              <a:rPr lang="nl-NL" sz="2800" dirty="0" smtClean="0"/>
              <a:t>: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lichtval</a:t>
            </a:r>
            <a:r>
              <a:rPr lang="nl-NL" sz="2800" dirty="0" smtClean="0"/>
              <a:t>, 1631, ets</a:t>
            </a:r>
            <a:endParaRPr lang="nl-NL" sz="2800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95" y="578040"/>
            <a:ext cx="4851698" cy="4851799"/>
          </a:xfrm>
        </p:spPr>
      </p:pic>
    </p:spTree>
    <p:extLst>
      <p:ext uri="{BB962C8B-B14F-4D97-AF65-F5344CB8AC3E}">
        <p14:creationId xmlns:p14="http://schemas.microsoft.com/office/powerpoint/2010/main" val="38047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13" y="5420412"/>
            <a:ext cx="11415859" cy="132918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Rembrandt, </a:t>
            </a:r>
            <a:r>
              <a:rPr lang="nl-NL" sz="2800" i="1" dirty="0" smtClean="0"/>
              <a:t>De drie bomen</a:t>
            </a:r>
            <a:r>
              <a:rPr lang="nl-NL" sz="2800" dirty="0" smtClean="0"/>
              <a:t>: </a:t>
            </a:r>
            <a:r>
              <a:rPr lang="nl-NL" sz="2800" dirty="0" smtClean="0">
                <a:solidFill>
                  <a:schemeClr val="accent2">
                    <a:lumMod val="75000"/>
                  </a:schemeClr>
                </a:solidFill>
              </a:rPr>
              <a:t>licht en schaduw</a:t>
            </a:r>
            <a:r>
              <a:rPr lang="nl-NL" sz="2800" dirty="0" smtClean="0"/>
              <a:t>, 1643, ets, droge naald en burijn</a:t>
            </a: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53" y="631596"/>
            <a:ext cx="6137631" cy="4788816"/>
          </a:xfrm>
        </p:spPr>
      </p:pic>
    </p:spTree>
    <p:extLst>
      <p:ext uri="{BB962C8B-B14F-4D97-AF65-F5344CB8AC3E}">
        <p14:creationId xmlns:p14="http://schemas.microsoft.com/office/powerpoint/2010/main" val="30382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31085" y="5318159"/>
            <a:ext cx="9370807" cy="102752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nl-NL" sz="3100" dirty="0" smtClean="0">
                <a:latin typeface="+mn-lt"/>
                <a:ea typeface="Times New Roman" panose="02020603050405020304" pitchFamily="18" charset="0"/>
              </a:rPr>
              <a:t>Rembrandt</a:t>
            </a:r>
            <a:r>
              <a:rPr lang="nl-NL" sz="31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nl-NL" sz="3100" i="1" dirty="0">
                <a:latin typeface="+mn-lt"/>
                <a:ea typeface="Times New Roman" panose="02020603050405020304" pitchFamily="18" charset="0"/>
              </a:rPr>
              <a:t>De bruiloft van Jason en </a:t>
            </a:r>
            <a:r>
              <a:rPr lang="nl-NL" sz="3100" i="1" dirty="0" err="1">
                <a:latin typeface="+mn-lt"/>
                <a:ea typeface="Times New Roman" panose="02020603050405020304" pitchFamily="18" charset="0"/>
              </a:rPr>
              <a:t>Creusa</a:t>
            </a:r>
            <a:r>
              <a:rPr lang="nl-NL" sz="3100" dirty="0">
                <a:latin typeface="+mn-lt"/>
                <a:ea typeface="Times New Roman" panose="02020603050405020304" pitchFamily="18" charset="0"/>
              </a:rPr>
              <a:t>, 1648, </a:t>
            </a:r>
            <a:r>
              <a:rPr lang="nl-NL" sz="3100" dirty="0" smtClean="0">
                <a:latin typeface="+mn-lt"/>
                <a:ea typeface="Times New Roman" panose="02020603050405020304" pitchFamily="18" charset="0"/>
              </a:rPr>
              <a:t>ets: </a:t>
            </a:r>
            <a:r>
              <a:rPr lang="nl-NL" sz="31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plechtig</a:t>
            </a:r>
            <a:r>
              <a:rPr lang="nl-NL" sz="3100" dirty="0">
                <a:latin typeface="+mn-lt"/>
                <a:ea typeface="Times New Roman" panose="02020603050405020304" pitchFamily="18" charset="0"/>
              </a:rPr>
              <a:t/>
            </a:r>
            <a:br>
              <a:rPr lang="nl-NL" sz="3100" dirty="0">
                <a:latin typeface="+mn-lt"/>
                <a:ea typeface="Times New Roman" panose="02020603050405020304" pitchFamily="18" charset="0"/>
              </a:rPr>
            </a:br>
            <a:r>
              <a:rPr lang="nl-NL" sz="3100" dirty="0" smtClean="0">
                <a:latin typeface="+mn-lt"/>
                <a:ea typeface="Times New Roman" panose="02020603050405020304" pitchFamily="18" charset="0"/>
              </a:rPr>
              <a:t>Rembrandt</a:t>
            </a:r>
            <a:r>
              <a:rPr lang="nl-NL" sz="31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nl-NL" sz="3100" i="1" dirty="0">
                <a:latin typeface="+mn-lt"/>
                <a:ea typeface="Times New Roman" panose="02020603050405020304" pitchFamily="18" charset="0"/>
              </a:rPr>
              <a:t>De pannenkoekenbakster</a:t>
            </a:r>
            <a:r>
              <a:rPr lang="nl-NL" sz="3100" dirty="0">
                <a:latin typeface="+mn-lt"/>
                <a:ea typeface="Times New Roman" panose="02020603050405020304" pitchFamily="18" charset="0"/>
              </a:rPr>
              <a:t>, 1635, </a:t>
            </a:r>
            <a:r>
              <a:rPr lang="nl-NL" sz="3100" dirty="0" smtClean="0">
                <a:latin typeface="+mn-lt"/>
                <a:ea typeface="Times New Roman" panose="02020603050405020304" pitchFamily="18" charset="0"/>
              </a:rPr>
              <a:t>ets: </a:t>
            </a:r>
            <a:r>
              <a:rPr lang="nl-NL" sz="31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</a:rPr>
              <a:t>vrolijk</a:t>
            </a: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l-NL" sz="28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59" y="437400"/>
            <a:ext cx="3592727" cy="475317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88" y="474517"/>
            <a:ext cx="3524599" cy="467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4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140</Words>
  <Application>Microsoft Office PowerPoint</Application>
  <PresentationFormat>Breedbeeld</PresentationFormat>
  <Paragraphs>11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Kantoorthema</vt:lpstr>
      <vt:lpstr>Kijken naar Rembrandts etsen</vt:lpstr>
      <vt:lpstr>Rembrandt, Bedelaar met houten been, koperen etsplaat en ets</vt:lpstr>
      <vt:lpstr>Abraham Bosse, Interieur van een drukkerswerkplaats, 1642, ets</vt:lpstr>
      <vt:lpstr>Rembrandt, Boerderijen en toren tussen bomen: compositie, ca. 1651, ets, staat I en IV</vt:lpstr>
      <vt:lpstr>Rembrandt, Het offer van Abraham: een verhaal uit de Bijbel, 1655, ets</vt:lpstr>
      <vt:lpstr> Zo zien de lijnen eruit in een afdruk</vt:lpstr>
      <vt:lpstr>Rembrandt, Oude man, naar beneden kijkend: lichtval, 1631, ets</vt:lpstr>
      <vt:lpstr>Rembrandt, De drie bomen: licht en schaduw, 1643, ets, droge naald en burijn</vt:lpstr>
      <vt:lpstr>Rembrandt, De bruiloft van Jason en Creusa, 1648, ets: plechtig Rembrandt, De pannenkoekenbakster, 1635, ets: vrolijk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Kijken naar Rembrandts etsen</dc:title>
  <dc:creator>Aernout Hagen</dc:creator>
  <cp:lastModifiedBy>Pieter de Dreu</cp:lastModifiedBy>
  <cp:revision>24</cp:revision>
  <dcterms:created xsi:type="dcterms:W3CDTF">2016-11-16T14:51:35Z</dcterms:created>
  <dcterms:modified xsi:type="dcterms:W3CDTF">2018-11-01T17:05:33Z</dcterms:modified>
</cp:coreProperties>
</file>