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96737" autoAdjust="0"/>
  </p:normalViewPr>
  <p:slideViewPr>
    <p:cSldViewPr snapToGrid="0">
      <p:cViewPr varScale="1">
        <p:scale>
          <a:sx n="102" d="100"/>
          <a:sy n="102" d="100"/>
        </p:scale>
        <p:origin x="120" y="5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380E2-1BB5-41F2-BB07-6E3E66C7CA10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72621-669E-44A4-A50D-AABC55C63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11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72621-669E-44A4-A50D-AABC55C63EA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5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11BD-25AC-44F8-B893-6338ABC0E233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C141-4968-4B29-A4CC-3105D5A1B5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43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11BD-25AC-44F8-B893-6338ABC0E233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C141-4968-4B29-A4CC-3105D5A1B5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06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11BD-25AC-44F8-B893-6338ABC0E233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C141-4968-4B29-A4CC-3105D5A1B5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57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11BD-25AC-44F8-B893-6338ABC0E233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C141-4968-4B29-A4CC-3105D5A1B5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56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11BD-25AC-44F8-B893-6338ABC0E233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C141-4968-4B29-A4CC-3105D5A1B5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34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11BD-25AC-44F8-B893-6338ABC0E233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C141-4968-4B29-A4CC-3105D5A1B5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28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11BD-25AC-44F8-B893-6338ABC0E233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C141-4968-4B29-A4CC-3105D5A1B5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99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11BD-25AC-44F8-B893-6338ABC0E233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C141-4968-4B29-A4CC-3105D5A1B5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09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11BD-25AC-44F8-B893-6338ABC0E233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C141-4968-4B29-A4CC-3105D5A1B5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2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11BD-25AC-44F8-B893-6338ABC0E233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C141-4968-4B29-A4CC-3105D5A1B5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03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11BD-25AC-44F8-B893-6338ABC0E233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C141-4968-4B29-A4CC-3105D5A1B5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00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811BD-25AC-44F8-B893-6338ABC0E233}" type="datetimeFigureOut">
              <a:rPr lang="nl-NL" smtClean="0"/>
              <a:t>1-8-2017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C141-4968-4B29-A4CC-3105D5A1B5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1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9659" y="2132177"/>
            <a:ext cx="9144000" cy="2479675"/>
          </a:xfrm>
        </p:spPr>
        <p:txBody>
          <a:bodyPr>
            <a:normAutofit/>
          </a:bodyPr>
          <a:lstStyle/>
          <a:p>
            <a:r>
              <a:rPr lang="nl-NL" sz="4800" b="1" i="1" dirty="0" smtClean="0">
                <a:ea typeface="Adobe Heiti Std R" panose="020B0400000000000000" pitchFamily="34" charset="-128"/>
              </a:rPr>
              <a:t>Het gefantaseerde landschap</a:t>
            </a:r>
            <a:r>
              <a:rPr lang="nl-NL" sz="4800" dirty="0">
                <a:ea typeface="Adobe Heiti Std R" panose="020B0400000000000000" pitchFamily="34" charset="-128"/>
              </a:rPr>
              <a:t/>
            </a:r>
            <a:br>
              <a:rPr lang="nl-NL" sz="4800" dirty="0">
                <a:ea typeface="Adobe Heiti Std R" panose="020B0400000000000000" pitchFamily="34" charset="-128"/>
              </a:rPr>
            </a:br>
            <a:r>
              <a:rPr lang="nl-NL" sz="4800" dirty="0"/>
              <a:t/>
            </a:r>
            <a:br>
              <a:rPr lang="nl-NL" sz="4800" dirty="0"/>
            </a:b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444778"/>
            <a:ext cx="9144000" cy="813021"/>
          </a:xfrm>
        </p:spPr>
        <p:txBody>
          <a:bodyPr/>
          <a:lstStyle/>
          <a:p>
            <a:r>
              <a:rPr lang="nl-NL" b="1" i="1" dirty="0"/>
              <a:t>Over werkelijkheid en fantasie in Rembrandts landschapsetsen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2491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7309" y="5250730"/>
            <a:ext cx="10515600" cy="838986"/>
          </a:xfrm>
        </p:spPr>
        <p:txBody>
          <a:bodyPr>
            <a:normAutofit/>
          </a:bodyPr>
          <a:lstStyle/>
          <a:p>
            <a:r>
              <a:rPr lang="nl-NL" sz="2000" b="1" dirty="0"/>
              <a:t>         Rembrandt, </a:t>
            </a:r>
            <a:r>
              <a:rPr lang="nl-NL" sz="2000" b="1" i="1" dirty="0"/>
              <a:t>Boerderij met hooiberg</a:t>
            </a:r>
            <a:r>
              <a:rPr lang="nl-NL" sz="2000" b="1" dirty="0"/>
              <a:t>, 1641, ets en droge naald, Rembrandthuis</a:t>
            </a:r>
            <a:endParaRPr lang="nl-NL" sz="2000" dirty="0">
              <a:latin typeface="+mn-lt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65" y="943145"/>
            <a:ext cx="9502411" cy="4232171"/>
          </a:xfrm>
        </p:spPr>
      </p:pic>
    </p:spTree>
    <p:extLst>
      <p:ext uri="{BB962C8B-B14F-4D97-AF65-F5344CB8AC3E}">
        <p14:creationId xmlns:p14="http://schemas.microsoft.com/office/powerpoint/2010/main" val="253404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3386" y="5505254"/>
            <a:ext cx="9600414" cy="785715"/>
          </a:xfrm>
        </p:spPr>
        <p:txBody>
          <a:bodyPr>
            <a:normAutofit/>
          </a:bodyPr>
          <a:lstStyle/>
          <a:p>
            <a:r>
              <a:rPr lang="nl-NL" sz="2000" b="1" dirty="0"/>
              <a:t>Rembrandt, </a:t>
            </a:r>
            <a:r>
              <a:rPr lang="nl-NL" sz="2000" b="1" i="1" dirty="0"/>
              <a:t>Landschap met herder en hond</a:t>
            </a:r>
            <a:r>
              <a:rPr lang="nl-NL" sz="2000" b="1" dirty="0"/>
              <a:t>, 1653, ets en droge naald, Rembrandthuis</a:t>
            </a:r>
            <a:endParaRPr lang="nl-NL" sz="2000" dirty="0">
              <a:latin typeface="+mn-lt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06" y="782424"/>
            <a:ext cx="5280776" cy="4530373"/>
          </a:xfrm>
        </p:spPr>
      </p:pic>
    </p:spTree>
    <p:extLst>
      <p:ext uri="{BB962C8B-B14F-4D97-AF65-F5344CB8AC3E}">
        <p14:creationId xmlns:p14="http://schemas.microsoft.com/office/powerpoint/2010/main" val="226411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041" y="5929460"/>
            <a:ext cx="10515600" cy="682019"/>
          </a:xfrm>
        </p:spPr>
        <p:txBody>
          <a:bodyPr>
            <a:normAutofit/>
          </a:bodyPr>
          <a:lstStyle/>
          <a:p>
            <a:r>
              <a:rPr lang="nl-NL" sz="2000" b="1" dirty="0"/>
              <a:t>      Rembrandt, </a:t>
            </a:r>
            <a:r>
              <a:rPr lang="nl-NL" sz="2000" b="1" i="1" dirty="0"/>
              <a:t>Landschap met visser en twee zwanen</a:t>
            </a:r>
            <a:r>
              <a:rPr lang="nl-NL" sz="2000" b="1" dirty="0"/>
              <a:t>, 1650, ets en droge naald, Rembrandthuis</a:t>
            </a:r>
            <a:r>
              <a:rPr lang="nl-NL" sz="2000" dirty="0"/>
              <a:t/>
            </a:r>
            <a:br>
              <a:rPr lang="nl-NL" sz="2000" dirty="0"/>
            </a:br>
            <a:endParaRPr lang="nl-NL" sz="2000" dirty="0">
              <a:latin typeface="+mn-lt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35" y="845061"/>
            <a:ext cx="5863936" cy="4722633"/>
          </a:xfrm>
        </p:spPr>
      </p:pic>
    </p:spTree>
    <p:extLst>
      <p:ext uri="{BB962C8B-B14F-4D97-AF65-F5344CB8AC3E}">
        <p14:creationId xmlns:p14="http://schemas.microsoft.com/office/powerpoint/2010/main" val="363669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291" y="5552389"/>
            <a:ext cx="10741057" cy="672594"/>
          </a:xfrm>
        </p:spPr>
        <p:txBody>
          <a:bodyPr>
            <a:normAutofit/>
          </a:bodyPr>
          <a:lstStyle/>
          <a:p>
            <a:r>
              <a:rPr lang="nl-NL" sz="2000" b="1" dirty="0"/>
              <a:t>Rembrandt, </a:t>
            </a:r>
            <a:r>
              <a:rPr lang="nl-NL" sz="2000" b="1" i="1" dirty="0"/>
              <a:t>Boerderijen en toren tussen bomen</a:t>
            </a:r>
            <a:r>
              <a:rPr lang="nl-NL" sz="2000" b="1" dirty="0"/>
              <a:t>, ca. 1651, ets en droge naald, Rembrandthuis</a:t>
            </a:r>
            <a:endParaRPr lang="nl-NL" sz="2000" dirty="0">
              <a:latin typeface="+mn-lt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1" y="642455"/>
            <a:ext cx="10741057" cy="4717887"/>
          </a:xfrm>
        </p:spPr>
      </p:pic>
    </p:spTree>
    <p:extLst>
      <p:ext uri="{BB962C8B-B14F-4D97-AF65-F5344CB8AC3E}">
        <p14:creationId xmlns:p14="http://schemas.microsoft.com/office/powerpoint/2010/main" val="360308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H="1">
            <a:off x="3840477" y="1288112"/>
            <a:ext cx="4157474" cy="2947944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/>
              <a:t>© </a:t>
            </a:r>
            <a:r>
              <a:rPr lang="nl-NL" sz="1800" smtClean="0"/>
              <a:t>2017 </a:t>
            </a:r>
            <a:r>
              <a:rPr lang="nl-NL" sz="1800" dirty="0"/>
              <a:t>Museum Het Rembrandthuis</a:t>
            </a:r>
          </a:p>
          <a:p>
            <a:pPr marL="0" indent="0">
              <a:buNone/>
            </a:pPr>
            <a:r>
              <a:rPr lang="nl-NL" sz="1800" dirty="0"/>
              <a:t>Tekst: A. Hagen</a:t>
            </a:r>
          </a:p>
        </p:txBody>
      </p:sp>
      <p:pic>
        <p:nvPicPr>
          <p:cNvPr id="1026" name="Picture 2" descr="RB_logo_1A_RGB_k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58297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45" y="1288112"/>
            <a:ext cx="4268605" cy="29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9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89616"/>
            <a:ext cx="10515600" cy="1124305"/>
          </a:xfrm>
        </p:spPr>
        <p:txBody>
          <a:bodyPr>
            <a:normAutofit/>
          </a:bodyPr>
          <a:lstStyle/>
          <a:p>
            <a:r>
              <a:rPr lang="nl-NL" sz="2800" dirty="0" smtClean="0"/>
              <a:t>Kunstwerken die Rembrandt heeft gemaakt…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819919"/>
            <a:ext cx="10515600" cy="709417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6" descr="Afbeeldingsresultaat voor rembrandt schilderij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3" y="325658"/>
            <a:ext cx="3515492" cy="293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fbeelding 19" descr="Afbeeldingsresultaat voor rembrandt  joodse bru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43" y="506984"/>
            <a:ext cx="2732411" cy="19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fbeelding 7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93" y="521518"/>
            <a:ext cx="3198891" cy="217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Afbeelding 2" descr="Afbeeldingsresultaat voor rembrandt zelfportret 16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288" y="2982680"/>
            <a:ext cx="1522987" cy="18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Afbeelding 15" descr="Afbeeldingsresultaat voor rembrandt  ets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00" y="2823472"/>
            <a:ext cx="3146955" cy="26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Miner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3" y="3491784"/>
            <a:ext cx="1771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49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798" y="5327374"/>
            <a:ext cx="11277866" cy="1170984"/>
          </a:xfrm>
        </p:spPr>
        <p:txBody>
          <a:bodyPr>
            <a:normAutofit/>
          </a:bodyPr>
          <a:lstStyle/>
          <a:p>
            <a:r>
              <a:rPr lang="nl-NL" sz="1600" dirty="0">
                <a:latin typeface="+mn-lt"/>
              </a:rPr>
              <a:t>                   De </a:t>
            </a:r>
            <a:r>
              <a:rPr lang="nl-NL" sz="1600" dirty="0" err="1">
                <a:latin typeface="+mn-lt"/>
              </a:rPr>
              <a:t>Montelbaanstoren</a:t>
            </a:r>
            <a:r>
              <a:rPr lang="nl-NL" sz="1600" dirty="0">
                <a:latin typeface="+mn-lt"/>
              </a:rPr>
              <a:t> in Amsterdam, foto.	                         </a:t>
            </a:r>
            <a:r>
              <a:rPr lang="nl-NL" sz="1600" i="1" dirty="0">
                <a:latin typeface="+mn-lt"/>
              </a:rPr>
              <a:t>De </a:t>
            </a:r>
            <a:r>
              <a:rPr lang="nl-NL" sz="1600" i="1" dirty="0" err="1">
                <a:latin typeface="+mn-lt"/>
              </a:rPr>
              <a:t>Montelbaanstoren</a:t>
            </a:r>
            <a:r>
              <a:rPr lang="nl-NL" sz="1600" dirty="0">
                <a:latin typeface="+mn-lt"/>
              </a:rPr>
              <a:t>, ca. 1646, pentekening, Rembrandthuis</a:t>
            </a:r>
            <a:br>
              <a:rPr lang="nl-NL" sz="1600" dirty="0">
                <a:latin typeface="+mn-lt"/>
              </a:rPr>
            </a:br>
            <a:endParaRPr lang="nl-NL" sz="16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798" y="282804"/>
            <a:ext cx="10657002" cy="5990775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                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52" y="516836"/>
            <a:ext cx="3291492" cy="492185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83" y="1762330"/>
            <a:ext cx="3614127" cy="367636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536783" y="925365"/>
            <a:ext cx="361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tekening van Rembrandt</a:t>
            </a:r>
          </a:p>
        </p:txBody>
      </p:sp>
    </p:spTree>
    <p:extLst>
      <p:ext uri="{BB962C8B-B14F-4D97-AF65-F5344CB8AC3E}">
        <p14:creationId xmlns:p14="http://schemas.microsoft.com/office/powerpoint/2010/main" val="388029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1214" y="5137609"/>
            <a:ext cx="10001841" cy="1286758"/>
          </a:xfrm>
        </p:spPr>
        <p:txBody>
          <a:bodyPr>
            <a:normAutofit/>
          </a:bodyPr>
          <a:lstStyle/>
          <a:p>
            <a:r>
              <a:rPr lang="nl-NL" sz="2000" b="1" dirty="0">
                <a:latin typeface="+mn-lt"/>
              </a:rPr>
              <a:t>                         Rembrandt,</a:t>
            </a:r>
            <a:r>
              <a:rPr lang="nl-NL" sz="2000" b="1" i="1" dirty="0">
                <a:latin typeface="+mn-lt"/>
              </a:rPr>
              <a:t> Slapend hondje</a:t>
            </a:r>
            <a:r>
              <a:rPr lang="nl-NL" sz="2000" b="1" dirty="0">
                <a:latin typeface="+mn-lt"/>
              </a:rPr>
              <a:t>, ca. 1640, ets, Rembrandthuis </a:t>
            </a:r>
            <a:r>
              <a:rPr lang="nl-NL" b="1" i="1" dirty="0"/>
              <a:t/>
            </a:r>
            <a:br>
              <a:rPr lang="nl-NL" b="1" i="1" dirty="0"/>
            </a:br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79" y="1593134"/>
            <a:ext cx="6388882" cy="3544475"/>
          </a:xfrm>
        </p:spPr>
      </p:pic>
      <p:sp>
        <p:nvSpPr>
          <p:cNvPr id="3" name="Tekstvak 2"/>
          <p:cNvSpPr txBox="1"/>
          <p:nvPr/>
        </p:nvSpPr>
        <p:spPr>
          <a:xfrm>
            <a:off x="2630079" y="834888"/>
            <a:ext cx="617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Rembrandts etsen</a:t>
            </a:r>
          </a:p>
        </p:txBody>
      </p:sp>
    </p:spTree>
    <p:extLst>
      <p:ext uri="{BB962C8B-B14F-4D97-AF65-F5344CB8AC3E}">
        <p14:creationId xmlns:p14="http://schemas.microsoft.com/office/powerpoint/2010/main" val="103170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5717314"/>
            <a:ext cx="10515600" cy="838987"/>
          </a:xfrm>
        </p:spPr>
        <p:txBody>
          <a:bodyPr>
            <a:normAutofit/>
          </a:bodyPr>
          <a:lstStyle/>
          <a:p>
            <a:r>
              <a:rPr lang="nl-NL" sz="1800" dirty="0">
                <a:latin typeface="+mn-lt"/>
              </a:rPr>
              <a:t>Samuel van Hoogstraten, Zelfportret, 1644, olieverf op paneel, Museum </a:t>
            </a:r>
            <a:r>
              <a:rPr lang="nl-NL" sz="1800" dirty="0" err="1">
                <a:latin typeface="+mn-lt"/>
              </a:rPr>
              <a:t>Boijmans</a:t>
            </a:r>
            <a:r>
              <a:rPr lang="nl-NL" sz="1800" dirty="0">
                <a:latin typeface="+mn-lt"/>
              </a:rPr>
              <a:t> Van Beuningen, Rotterdam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55" y="1293470"/>
            <a:ext cx="5525883" cy="4351338"/>
          </a:xfrm>
        </p:spPr>
      </p:pic>
      <p:sp>
        <p:nvSpPr>
          <p:cNvPr id="3" name="Tekstvak 2"/>
          <p:cNvSpPr txBox="1"/>
          <p:nvPr/>
        </p:nvSpPr>
        <p:spPr>
          <a:xfrm>
            <a:off x="3050255" y="924138"/>
            <a:ext cx="731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>
                <a:solidFill>
                  <a:srgbClr val="C000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Inleyding</a:t>
            </a:r>
            <a:r>
              <a:rPr lang="nl-NL" i="1" dirty="0">
                <a:solidFill>
                  <a:srgbClr val="C000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tot de Hooge </a:t>
            </a:r>
            <a:r>
              <a:rPr lang="nl-NL" i="1" dirty="0" err="1">
                <a:solidFill>
                  <a:srgbClr val="C000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Schoole</a:t>
            </a:r>
            <a:r>
              <a:rPr lang="nl-NL" i="1" dirty="0">
                <a:solidFill>
                  <a:srgbClr val="C000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der </a:t>
            </a:r>
            <a:r>
              <a:rPr lang="nl-NL" i="1" dirty="0" err="1">
                <a:solidFill>
                  <a:srgbClr val="C000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Schilderkonst</a:t>
            </a:r>
            <a:endParaRPr lang="nl-NL" i="1" dirty="0">
              <a:solidFill>
                <a:srgbClr val="C00000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346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4102" y="5754695"/>
            <a:ext cx="10515600" cy="882750"/>
          </a:xfrm>
        </p:spPr>
        <p:txBody>
          <a:bodyPr>
            <a:normAutofit/>
          </a:bodyPr>
          <a:lstStyle/>
          <a:p>
            <a:r>
              <a:rPr lang="nl-NL" sz="2000" b="1" dirty="0"/>
              <a:t>                         Rembrandt, </a:t>
            </a:r>
            <a:r>
              <a:rPr lang="nl-NL" sz="2000" b="1" i="1" dirty="0"/>
              <a:t>De drie bomen</a:t>
            </a:r>
            <a:r>
              <a:rPr lang="nl-NL" sz="2000" b="1" dirty="0"/>
              <a:t>, 1643, ets, droge naald en burijn, Rembrandthuis</a:t>
            </a:r>
            <a:r>
              <a:rPr lang="nl-NL" sz="2000" b="1" i="1" dirty="0"/>
              <a:t/>
            </a:r>
            <a:br>
              <a:rPr lang="nl-NL" sz="2000" b="1" i="1" dirty="0"/>
            </a:br>
            <a:endParaRPr lang="nl-NL" sz="2000" dirty="0">
              <a:latin typeface="+mn-lt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72" y="1189628"/>
            <a:ext cx="5806245" cy="4471118"/>
          </a:xfrm>
        </p:spPr>
      </p:pic>
      <p:sp>
        <p:nvSpPr>
          <p:cNvPr id="3" name="Tekstvak 2"/>
          <p:cNvSpPr txBox="1"/>
          <p:nvPr/>
        </p:nvSpPr>
        <p:spPr>
          <a:xfrm>
            <a:off x="3180522" y="477079"/>
            <a:ext cx="562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Rembrandts landschapsetsen</a:t>
            </a:r>
          </a:p>
        </p:txBody>
      </p:sp>
    </p:spTree>
    <p:extLst>
      <p:ext uri="{BB962C8B-B14F-4D97-AF65-F5344CB8AC3E}">
        <p14:creationId xmlns:p14="http://schemas.microsoft.com/office/powerpoint/2010/main" val="284739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1830" y="5354424"/>
            <a:ext cx="10515600" cy="952107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+mn-lt"/>
              </a:rPr>
              <a:t>               Rembrandt, </a:t>
            </a:r>
            <a:r>
              <a:rPr lang="nl-NL" sz="2000" i="1" dirty="0">
                <a:latin typeface="+mn-lt"/>
              </a:rPr>
              <a:t>Boerenhuis met grote boom</a:t>
            </a:r>
            <a:r>
              <a:rPr lang="nl-NL" sz="2000" dirty="0">
                <a:latin typeface="+mn-lt"/>
              </a:rPr>
              <a:t>, 1642, ets, Rembrandthuis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57" y="1332086"/>
            <a:ext cx="8257880" cy="3747904"/>
          </a:xfrm>
        </p:spPr>
      </p:pic>
    </p:spTree>
    <p:extLst>
      <p:ext uri="{BB962C8B-B14F-4D97-AF65-F5344CB8AC3E}">
        <p14:creationId xmlns:p14="http://schemas.microsoft.com/office/powerpoint/2010/main" val="281947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0247" y="5590095"/>
            <a:ext cx="10515600" cy="851702"/>
          </a:xfrm>
        </p:spPr>
        <p:txBody>
          <a:bodyPr>
            <a:normAutofit/>
          </a:bodyPr>
          <a:lstStyle/>
          <a:p>
            <a:r>
              <a:rPr lang="nl-NL" sz="2000" b="1" dirty="0"/>
              <a:t>       Rembrandt, </a:t>
            </a:r>
            <a:r>
              <a:rPr lang="nl-NL" sz="2000" b="1" i="1" dirty="0"/>
              <a:t>Gezicht op Amsterdam, </a:t>
            </a:r>
            <a:r>
              <a:rPr lang="nl-NL" sz="2000" b="1" dirty="0"/>
              <a:t>ca. 1640, ets, Rembrandthuis</a:t>
            </a:r>
            <a:r>
              <a:rPr lang="nl-NL" sz="2000" b="1" i="1" dirty="0"/>
              <a:t/>
            </a:r>
            <a:br>
              <a:rPr lang="nl-NL" sz="2000" b="1" i="1" dirty="0"/>
            </a:br>
            <a:endParaRPr lang="nl-NL" sz="2000" dirty="0">
              <a:latin typeface="+mn-lt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47" y="687140"/>
            <a:ext cx="6193586" cy="4738982"/>
          </a:xfrm>
        </p:spPr>
      </p:pic>
    </p:spTree>
    <p:extLst>
      <p:ext uri="{BB962C8B-B14F-4D97-AF65-F5344CB8AC3E}">
        <p14:creationId xmlns:p14="http://schemas.microsoft.com/office/powerpoint/2010/main" val="176189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1156" y="5263763"/>
            <a:ext cx="9892644" cy="1359674"/>
          </a:xfrm>
        </p:spPr>
        <p:txBody>
          <a:bodyPr>
            <a:normAutofit/>
          </a:bodyPr>
          <a:lstStyle/>
          <a:p>
            <a:r>
              <a:rPr lang="nl-NL" sz="2000" b="1" dirty="0"/>
              <a:t>Rembrandt, </a:t>
            </a:r>
            <a:r>
              <a:rPr lang="nl-NL" sz="2000" b="1" i="1" dirty="0"/>
              <a:t>Gezicht </a:t>
            </a:r>
            <a:r>
              <a:rPr lang="nl-NL" sz="2000" b="1" i="1" dirty="0" smtClean="0"/>
              <a:t>op Haarlem en Bloemendaal, </a:t>
            </a:r>
            <a:r>
              <a:rPr lang="nl-NL" sz="2000" b="1" dirty="0" smtClean="0"/>
              <a:t>1651, ets en droge naald, </a:t>
            </a:r>
            <a:r>
              <a:rPr lang="nl-NL" sz="2000" b="1" dirty="0"/>
              <a:t>Rembrandthuis</a:t>
            </a:r>
            <a:endParaRPr lang="nl-NL" sz="2000" dirty="0"/>
          </a:p>
        </p:txBody>
      </p:sp>
      <p:pic>
        <p:nvPicPr>
          <p:cNvPr id="4" name="Tijdelijke aanduiding voor inhoud 3" descr="B234(only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64" y="1137037"/>
            <a:ext cx="7847938" cy="3640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1631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209</Words>
  <Application>Microsoft Office PowerPoint</Application>
  <PresentationFormat>Breedbeeld</PresentationFormat>
  <Paragraphs>34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Adobe Heiti Std R</vt:lpstr>
      <vt:lpstr>Adobe Hebrew</vt:lpstr>
      <vt:lpstr>Arial</vt:lpstr>
      <vt:lpstr>Calibri</vt:lpstr>
      <vt:lpstr>Calibri Light</vt:lpstr>
      <vt:lpstr>Kantoorthema</vt:lpstr>
      <vt:lpstr>Het gefantaseerde landschap  </vt:lpstr>
      <vt:lpstr>Kunstwerken die Rembrandt heeft gemaakt…</vt:lpstr>
      <vt:lpstr>                   De Montelbaanstoren in Amsterdam, foto.                          De Montelbaanstoren, ca. 1646, pentekening, Rembrandthuis </vt:lpstr>
      <vt:lpstr>                         Rembrandt, Slapend hondje, ca. 1640, ets, Rembrandthuis  </vt:lpstr>
      <vt:lpstr>Samuel van Hoogstraten, Zelfportret, 1644, olieverf op paneel, Museum Boijmans Van Beuningen, Rotterdam</vt:lpstr>
      <vt:lpstr>                         Rembrandt, De drie bomen, 1643, ets, droge naald en burijn, Rembrandthuis </vt:lpstr>
      <vt:lpstr>               Rembrandt, Boerenhuis met grote boom, 1642, ets, Rembrandthuis</vt:lpstr>
      <vt:lpstr>       Rembrandt, Gezicht op Amsterdam, ca. 1640, ets, Rembrandthuis </vt:lpstr>
      <vt:lpstr>Rembrandt, Gezicht op Haarlem en Bloemendaal, 1651, ets en droge naald, Rembrandthuis</vt:lpstr>
      <vt:lpstr>         Rembrandt, Boerderij met hooiberg, 1641, ets en droge naald, Rembrandthuis</vt:lpstr>
      <vt:lpstr>Rembrandt, Landschap met herder en hond, 1653, ets en droge naald, Rembrandthuis</vt:lpstr>
      <vt:lpstr>      Rembrandt, Landschap met visser en twee zwanen, 1650, ets en droge naald, Rembrandthuis </vt:lpstr>
      <vt:lpstr>Rembrandt, Boerderijen en toren tussen bomen, ca. 1651, ets en droge naald, Rembrandthuis</vt:lpstr>
      <vt:lpstr>PowerPoint-presentatie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Fantastisch landschap   II</dc:title>
  <dc:creator>Aernout Hagen</dc:creator>
  <cp:lastModifiedBy>Aernout Hagen</cp:lastModifiedBy>
  <cp:revision>26</cp:revision>
  <dcterms:created xsi:type="dcterms:W3CDTF">2016-06-08T09:21:53Z</dcterms:created>
  <dcterms:modified xsi:type="dcterms:W3CDTF">2017-08-01T14:40:39Z</dcterms:modified>
</cp:coreProperties>
</file>